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0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7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1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3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8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5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2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2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5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5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6C3D7-DD7C-4A35-B47C-E4C9D8B98A84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6776-1DF3-4C99-8483-4693ECD11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1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871831" y="1097280"/>
            <a:ext cx="8498541" cy="4711849"/>
            <a:chOff x="1957892" y="1075765"/>
            <a:chExt cx="8498541" cy="471184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6911" t="24771" r="70228" b="46471"/>
            <a:stretch/>
          </p:blipFill>
          <p:spPr>
            <a:xfrm>
              <a:off x="2414634" y="2303909"/>
              <a:ext cx="7664824" cy="2958353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141232" y="1452282"/>
              <a:ext cx="18357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LASER MARK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39722" y="1454075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70C0"/>
                  </a:solidFill>
                </a:rPr>
                <a:t>INK MARK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7892" y="1075765"/>
              <a:ext cx="8498541" cy="47118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0" idx="0"/>
            </p:cNvCxnSpPr>
            <p:nvPr/>
          </p:nvCxnSpPr>
          <p:spPr>
            <a:xfrm flipV="1">
              <a:off x="6207163" y="1075765"/>
              <a:ext cx="0" cy="4711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0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Analog Devices,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Eviota, Raymond Eric Guevara</dc:creator>
  <cp:lastModifiedBy>Eviota, Raymond Eric Guevara</cp:lastModifiedBy>
  <cp:revision>4</cp:revision>
  <dcterms:created xsi:type="dcterms:W3CDTF">2015-09-03T07:43:16Z</dcterms:created>
  <dcterms:modified xsi:type="dcterms:W3CDTF">2015-09-03T08:08:15Z</dcterms:modified>
</cp:coreProperties>
</file>